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7"/>
  </p:notesMasterIdLst>
  <p:handoutMasterIdLst>
    <p:handoutMasterId r:id="rId8"/>
  </p:handoutMasterIdLst>
  <p:sldIdLst>
    <p:sldId id="260" r:id="rId4"/>
    <p:sldId id="259" r:id="rId5"/>
    <p:sldId id="262" r:id="rId6"/>
  </p:sldIdLst>
  <p:sldSz cx="9144000" cy="5143500" type="screen16x9"/>
  <p:notesSz cx="9144000" cy="6858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itle" id="{9D52E763-A68F-DC4B-A15C-37CDEAFABF0F}">
          <p14:sldIdLst>
            <p14:sldId id="260"/>
          </p14:sldIdLst>
        </p14:section>
        <p14:section name="Conflict of interest" id="{52DDF608-93D7-B24B-93D0-40EB96AFC269}">
          <p14:sldIdLst>
            <p14:sldId id="259"/>
          </p14:sldIdLst>
        </p14:section>
        <p14:section name="Votre Contenu" id="{1262AEFC-93F7-5F4E-9C73-1F65A44CDFD6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BE"/>
    <a:srgbClr val="3971A0"/>
    <a:srgbClr val="CA2D44"/>
    <a:srgbClr val="D32D45"/>
    <a:srgbClr val="BC1B35"/>
    <a:srgbClr val="61217A"/>
    <a:srgbClr val="E75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91" autoAdjust="0"/>
    <p:restoredTop sz="94789" autoAdjust="0"/>
  </p:normalViewPr>
  <p:slideViewPr>
    <p:cSldViewPr snapToGrid="0" snapToObjects="1">
      <p:cViewPr varScale="1">
        <p:scale>
          <a:sx n="156" d="100"/>
          <a:sy n="156" d="100"/>
        </p:scale>
        <p:origin x="256" y="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-1" y="0"/>
            <a:ext cx="9141884" cy="5587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dirty="0" err="1"/>
              <a:t>Zzzzz</a:t>
            </a:r>
            <a:endParaRPr lang="fr-FR" dirty="0"/>
          </a:p>
          <a:p>
            <a:r>
              <a:rPr lang="fr-FR" dirty="0" err="1"/>
              <a:t>Ddddd</a:t>
            </a:r>
            <a:endParaRPr lang="fr-FR" dirty="0"/>
          </a:p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89732-245A-8344-A866-562317832251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B5560-E7EB-7943-81D0-B58C1C479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336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CC9FC-EB70-AD48-994C-72BFCC7E8C52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42B68-4F1E-584C-8F99-968823FFAF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275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342B68-4F1E-584C-8F99-968823FFAFC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532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13603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934936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102196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9683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254087"/>
            <a:ext cx="8229600" cy="33405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C28E3F77-A7B3-FF4C-A4CE-8536ED6691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1" y="4897892"/>
            <a:ext cx="1841863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2B710D2-A018-2347-87E0-2E4F9553AF1C}" type="datetimeFigureOut">
              <a:rPr lang="fr-FR" smtClean="0"/>
              <a:pPr/>
              <a:t>20/05/2022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6E6D5F07-1A3C-7B4D-B651-F10990E94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9428" y="4897892"/>
            <a:ext cx="2499671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BDCCA46F-A683-3F4C-9D34-2972C2E93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99464" y="4897892"/>
            <a:ext cx="1841863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FEF8837F-79E4-094D-841E-3FF297C680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93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391886"/>
            <a:ext cx="2057400" cy="4202737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91886"/>
            <a:ext cx="6019800" cy="42027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ADC74EB7-E152-5948-90E5-0263968459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1" y="4897892"/>
            <a:ext cx="1841863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2B710D2-A018-2347-87E0-2E4F9553AF1C}" type="datetimeFigureOut">
              <a:rPr lang="fr-FR" smtClean="0"/>
              <a:pPr/>
              <a:t>20/05/2022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E2BA14E-F6B3-754E-9FBA-E4A301382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9428" y="4897892"/>
            <a:ext cx="2499671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BEF556D0-9420-F14B-BF6D-88AFF9A82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99464" y="4897892"/>
            <a:ext cx="1841863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FEF8837F-79E4-094D-841E-3FF297C680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982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1D4A-96BE-1A4E-A4E7-1372E8706B02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B9F-0885-1643-ACD1-15CB1C3FC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811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1D4A-96BE-1A4E-A4E7-1372E8706B02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B9F-0885-1643-ACD1-15CB1C3FC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8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1D4A-96BE-1A4E-A4E7-1372E8706B02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B9F-0885-1643-ACD1-15CB1C3FC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480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1D4A-96BE-1A4E-A4E7-1372E8706B02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B9F-0885-1643-ACD1-15CB1C3FC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545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1D4A-96BE-1A4E-A4E7-1372E8706B02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B9F-0885-1643-ACD1-15CB1C3FC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1020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1D4A-96BE-1A4E-A4E7-1372E8706B02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B9F-0885-1643-ACD1-15CB1C3FC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662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1D4A-96BE-1A4E-A4E7-1372E8706B02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B9F-0885-1643-ACD1-15CB1C3FC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898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1D4A-96BE-1A4E-A4E7-1372E8706B02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B9F-0885-1643-ACD1-15CB1C3FC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2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72104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67543"/>
            <a:ext cx="8229600" cy="3027080"/>
          </a:xfrm>
          <a:prstGeom prst="rect">
            <a:avLst/>
          </a:prstGeom>
        </p:spPr>
        <p:txBody>
          <a:bodyPr/>
          <a:lstStyle>
            <a:lvl1pPr marL="257175" indent="-257175">
              <a:buFont typeface="Wingdings" charset="2"/>
              <a:buChar char="§"/>
              <a:defRPr sz="2100"/>
            </a:lvl1pPr>
            <a:lvl2pPr>
              <a:defRPr sz="18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671612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1D4A-96BE-1A4E-A4E7-1372E8706B02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B9F-0885-1643-ACD1-15CB1C3FC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9724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1D4A-96BE-1A4E-A4E7-1372E8706B02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C7B9F-0885-1643-ACD1-15CB1C3FC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2989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4E9F-0962-0C41-876E-09D832320B86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7B573-0201-D147-B69D-F450EF9D7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4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1" y="4897892"/>
            <a:ext cx="1841863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2B710D2-A018-2347-87E0-2E4F9553AF1C}" type="datetimeFigureOut">
              <a:rPr lang="fr-FR" smtClean="0"/>
              <a:pPr/>
              <a:t>20/05/2022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9428" y="4897892"/>
            <a:ext cx="2499671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499464" y="4897892"/>
            <a:ext cx="1841863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FEF8837F-79E4-094D-841E-3FF297C680C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ZoneTexte 1"/>
          <p:cNvSpPr txBox="1"/>
          <p:nvPr userDrawn="1"/>
        </p:nvSpPr>
        <p:spPr>
          <a:xfrm>
            <a:off x="8360491" y="5125513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1350" dirty="0"/>
          </a:p>
        </p:txBody>
      </p:sp>
    </p:spTree>
    <p:extLst>
      <p:ext uri="{BB962C8B-B14F-4D97-AF65-F5344CB8AC3E}">
        <p14:creationId xmlns:p14="http://schemas.microsoft.com/office/powerpoint/2010/main" val="90002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6846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554481"/>
            <a:ext cx="4038600" cy="304014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554481"/>
            <a:ext cx="4038600" cy="304014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9C20B80A-1460-5C49-94AF-21D46119F7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1" y="4897892"/>
            <a:ext cx="1841863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2B710D2-A018-2347-87E0-2E4F9553AF1C}" type="datetimeFigureOut">
              <a:rPr lang="fr-FR" smtClean="0"/>
              <a:pPr/>
              <a:t>20/05/2022</a:t>
            </a:fld>
            <a:endParaRPr lang="fr-FR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5A16EAFC-4DFB-754F-8171-BEB4153FC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9428" y="4897892"/>
            <a:ext cx="2499671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72A50B33-9B11-7441-92C2-826E3D96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99464" y="4897892"/>
            <a:ext cx="1841863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FEF8837F-79E4-094D-841E-3FF297C680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55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62111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59664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039486"/>
            <a:ext cx="4040188" cy="255513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59664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039486"/>
            <a:ext cx="4041775" cy="255513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Espace réservé de la date 3">
            <a:extLst>
              <a:ext uri="{FF2B5EF4-FFF2-40B4-BE49-F238E27FC236}">
                <a16:creationId xmlns:a16="http://schemas.microsoft.com/office/drawing/2014/main" id="{6098CFD8-D459-F743-B99A-A44A5EE0FE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1" y="4897892"/>
            <a:ext cx="1841863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2B710D2-A018-2347-87E0-2E4F9553AF1C}" type="datetimeFigureOut">
              <a:rPr lang="fr-FR" smtClean="0"/>
              <a:pPr/>
              <a:t>20/05/2022</a:t>
            </a:fld>
            <a:endParaRPr lang="fr-FR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7186A252-9BB7-FB44-AEEA-72FF9CC42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9428" y="4897892"/>
            <a:ext cx="2499671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97D5FFA4-ADEC-994C-8019-428F382C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99464" y="4897892"/>
            <a:ext cx="1841863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FEF8837F-79E4-094D-841E-3FF297C680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01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99561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6A67BE97-9559-1A45-8471-2805140F00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1" y="4897892"/>
            <a:ext cx="1841863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2B710D2-A018-2347-87E0-2E4F9553AF1C}" type="datetimeFigureOut">
              <a:rPr lang="fr-FR" smtClean="0"/>
              <a:pPr/>
              <a:t>20/05/2022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97B0A9E3-CD5F-3C46-A9C8-D213FE9C2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9428" y="4897892"/>
            <a:ext cx="2499671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2F258C98-2DCF-634F-B179-A1E62A658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99464" y="4897892"/>
            <a:ext cx="1841863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FEF8837F-79E4-094D-841E-3FF297C680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10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204AD589-0EDD-D943-8521-80161C6550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1" y="4897892"/>
            <a:ext cx="1841863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2B710D2-A018-2347-87E0-2E4F9553AF1C}" type="datetimeFigureOut">
              <a:rPr lang="fr-FR" smtClean="0"/>
              <a:pPr/>
              <a:t>20/05/2022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782331D0-4B9B-6A43-8972-AE2043BB5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9428" y="4897892"/>
            <a:ext cx="2499671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03E069BB-DC90-BB49-B2A2-2244060E3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99464" y="4897892"/>
            <a:ext cx="1841863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FEF8837F-79E4-094D-841E-3FF297C680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62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9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394788"/>
            <a:ext cx="5111750" cy="419983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8966"/>
            <a:ext cx="3008313" cy="31556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8DB173D9-3A56-444D-B018-E5679D5A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1" y="4897892"/>
            <a:ext cx="1841863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2B710D2-A018-2347-87E0-2E4F9553AF1C}" type="datetimeFigureOut">
              <a:rPr lang="fr-FR" smtClean="0"/>
              <a:pPr/>
              <a:t>20/05/2022</a:t>
            </a:fld>
            <a:endParaRPr lang="fr-FR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DDA14818-F682-1E49-8513-D6A8D8E71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9428" y="4897892"/>
            <a:ext cx="2499671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C110E477-81B3-4541-A5E0-6AF1B0158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99464" y="4897892"/>
            <a:ext cx="1841863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FEF8837F-79E4-094D-841E-3FF297C680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53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08610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711944"/>
            <a:ext cx="5486400" cy="22848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351115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2385F538-E343-E344-AF63-3B65B1FFA2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1" y="4897892"/>
            <a:ext cx="1841863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2B710D2-A018-2347-87E0-2E4F9553AF1C}" type="datetimeFigureOut">
              <a:rPr lang="fr-FR" smtClean="0"/>
              <a:pPr/>
              <a:t>20/05/2022</a:t>
            </a:fld>
            <a:endParaRPr lang="fr-FR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19F4F6DD-59CA-0B4C-9D5D-6E4C0FD0B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9428" y="4897892"/>
            <a:ext cx="2499671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1E0B1430-ABB6-B249-B0A0-D4CF870D3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99464" y="4897892"/>
            <a:ext cx="1841863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FEF8837F-79E4-094D-841E-3FF297C680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39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itre 5">
            <a:extLst>
              <a:ext uri="{FF2B5EF4-FFF2-40B4-BE49-F238E27FC236}">
                <a16:creationId xmlns:a16="http://schemas.microsoft.com/office/drawing/2014/main" id="{E476A5BA-4D12-0548-A5E3-47C805475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284BA3-5F1E-4644-BC78-B29899ACD1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660114"/>
            <a:ext cx="3086100" cy="382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7" name="Image 6" descr="Une image contenant texte, arts de la table, clipart, vaisselle&#10;&#10;Description générée automatiquement">
            <a:extLst>
              <a:ext uri="{FF2B5EF4-FFF2-40B4-BE49-F238E27FC236}">
                <a16:creationId xmlns:a16="http://schemas.microsoft.com/office/drawing/2014/main" id="{BB99A4A6-BD3D-6448-A7D9-733065C0E53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449513" y="4923932"/>
            <a:ext cx="1527428" cy="1620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F5F3072A-4B69-1A46-86B3-2C475E1E0C86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611311" y="4718874"/>
            <a:ext cx="2365631" cy="1755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29CCA9F-4FC9-A944-9B9A-A486A41BC234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67059" y="4684323"/>
            <a:ext cx="1527428" cy="420103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500F414C-3852-F747-B453-F60622F6E469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4626483"/>
            <a:ext cx="9144000" cy="53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2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F1D4A-96BE-1A4E-A4E7-1372E8706B02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C7B9F-0885-1643-ACD1-15CB1C3FC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15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`Test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14E9F-0962-0C41-876E-09D832320B86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7B573-0201-D147-B69D-F450EF9D7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848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AA5701-08CE-8547-B0B9-572DCD9C60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3971A0"/>
                </a:solidFill>
              </a:rPr>
              <a:t>TITLE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89FDC83-75F1-3843-96A3-2B88F812B9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Author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376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250" dirty="0">
                <a:solidFill>
                  <a:srgbClr val="0075BE"/>
                </a:solidFill>
                <a:latin typeface="+mn-lt"/>
                <a:ea typeface="ＭＳ Ｐゴシック" charset="0"/>
                <a:cs typeface="Arial"/>
              </a:rPr>
              <a:t>CONFLICT OF INTEREST DISCLOSURE</a:t>
            </a:r>
            <a:endParaRPr lang="fr-FR" dirty="0">
              <a:solidFill>
                <a:srgbClr val="0075BE"/>
              </a:solidFill>
              <a:latin typeface="+mn-lt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6214262-C6D5-E54E-9213-15189796877A}"/>
              </a:ext>
            </a:extLst>
          </p:cNvPr>
          <p:cNvSpPr txBox="1"/>
          <p:nvPr/>
        </p:nvSpPr>
        <p:spPr>
          <a:xfrm>
            <a:off x="1447996" y="1229354"/>
            <a:ext cx="661015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Speaker’s</a:t>
            </a:r>
            <a:r>
              <a:rPr lang="fr-FR" sz="1500" b="1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</a:t>
            </a:r>
            <a:r>
              <a:rPr lang="fr-FR" sz="1500" b="1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Lastname</a:t>
            </a:r>
            <a:r>
              <a:rPr lang="fr-FR" sz="1500" b="1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and </a:t>
            </a:r>
            <a:r>
              <a:rPr lang="fr-FR" sz="1500" b="1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Firstname</a:t>
            </a:r>
            <a:r>
              <a:rPr lang="fr-FR" sz="1500" b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: ………………………………………………………..</a:t>
            </a:r>
            <a:endParaRPr lang="fr-FR" sz="1500" b="1" dirty="0"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</p:txBody>
      </p:sp>
      <p:sp>
        <p:nvSpPr>
          <p:cNvPr id="6" name="Espace réservé du texte 21">
            <a:extLst>
              <a:ext uri="{FF2B5EF4-FFF2-40B4-BE49-F238E27FC236}">
                <a16:creationId xmlns:a16="http://schemas.microsoft.com/office/drawing/2014/main" id="{BF084652-AE82-EE4B-9FF7-9E700E0FBB26}"/>
              </a:ext>
            </a:extLst>
          </p:cNvPr>
          <p:cNvSpPr txBox="1">
            <a:spLocks/>
          </p:cNvSpPr>
          <p:nvPr/>
        </p:nvSpPr>
        <p:spPr bwMode="auto">
          <a:xfrm>
            <a:off x="1447997" y="2089140"/>
            <a:ext cx="5829300" cy="23530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900"/>
              </a:spcAft>
              <a:buNone/>
            </a:pPr>
            <a:r>
              <a:rPr lang="fr-FR" sz="1500" dirty="0">
                <a:ea typeface="ＭＳ Ｐゴシック" charset="0"/>
              </a:rPr>
              <a:t>☑ I do not have </a:t>
            </a:r>
            <a:r>
              <a:rPr lang="fr-FR" sz="1500" dirty="0" err="1">
                <a:ea typeface="ＭＳ Ｐゴシック" charset="0"/>
              </a:rPr>
              <a:t>any</a:t>
            </a:r>
            <a:r>
              <a:rPr lang="fr-FR" sz="1500" dirty="0">
                <a:ea typeface="ＭＳ Ｐゴシック" charset="0"/>
              </a:rPr>
              <a:t> </a:t>
            </a:r>
            <a:r>
              <a:rPr lang="fr-FR" sz="1500" dirty="0" err="1">
                <a:ea typeface="ＭＳ Ｐゴシック" charset="0"/>
              </a:rPr>
              <a:t>potential</a:t>
            </a:r>
            <a:r>
              <a:rPr lang="fr-FR" sz="1500" dirty="0">
                <a:ea typeface="ＭＳ Ｐゴシック" charset="0"/>
              </a:rPr>
              <a:t> </a:t>
            </a:r>
            <a:r>
              <a:rPr lang="fr-FR" sz="1500" dirty="0" err="1">
                <a:ea typeface="ＭＳ Ｐゴシック" charset="0"/>
              </a:rPr>
              <a:t>conflict</a:t>
            </a:r>
            <a:r>
              <a:rPr lang="fr-FR" sz="1500" dirty="0">
                <a:ea typeface="ＭＳ Ｐゴシック" charset="0"/>
              </a:rPr>
              <a:t> of </a:t>
            </a:r>
            <a:r>
              <a:rPr lang="fr-FR" sz="1500" dirty="0" err="1">
                <a:ea typeface="ＭＳ Ｐゴシック" charset="0"/>
              </a:rPr>
              <a:t>interest</a:t>
            </a:r>
            <a:endParaRPr lang="fr-FR" sz="1500" dirty="0">
              <a:ea typeface="ＭＳ Ｐゴシック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fr-FR" sz="1500" dirty="0">
              <a:ea typeface="ＭＳ Ｐゴシック" charset="0"/>
            </a:endParaRPr>
          </a:p>
          <a:p>
            <a:pPr marL="0" indent="0">
              <a:spcAft>
                <a:spcPts val="900"/>
              </a:spcAft>
              <a:buNone/>
            </a:pPr>
            <a:r>
              <a:rPr lang="fr-FR" sz="1500" dirty="0">
                <a:ea typeface="ＭＳ Ｐゴシック" charset="0"/>
              </a:rPr>
              <a:t>☑  I have the </a:t>
            </a:r>
            <a:r>
              <a:rPr lang="fr-FR" sz="1500" dirty="0" err="1">
                <a:ea typeface="ＭＳ Ｐゴシック" charset="0"/>
              </a:rPr>
              <a:t>following</a:t>
            </a:r>
            <a:r>
              <a:rPr lang="fr-FR" sz="1500" dirty="0">
                <a:ea typeface="ＭＳ Ｐゴシック" charset="0"/>
              </a:rPr>
              <a:t> </a:t>
            </a:r>
            <a:r>
              <a:rPr lang="fr-FR" sz="1500" dirty="0" err="1">
                <a:ea typeface="ＭＳ Ｐゴシック" charset="0"/>
              </a:rPr>
              <a:t>potential</a:t>
            </a:r>
            <a:r>
              <a:rPr lang="fr-FR" sz="1500" dirty="0">
                <a:ea typeface="ＭＳ Ｐゴシック" charset="0"/>
              </a:rPr>
              <a:t> </a:t>
            </a:r>
            <a:r>
              <a:rPr lang="fr-FR" sz="1500" dirty="0" err="1">
                <a:ea typeface="ＭＳ Ｐゴシック" charset="0"/>
              </a:rPr>
              <a:t>disclosure</a:t>
            </a:r>
            <a:r>
              <a:rPr lang="fr-FR" sz="1500" dirty="0">
                <a:ea typeface="ＭＳ Ｐゴシック" charset="0"/>
              </a:rPr>
              <a:t> to report</a:t>
            </a:r>
            <a:br>
              <a:rPr lang="fr-FR" sz="1500" dirty="0">
                <a:ea typeface="ＭＳ Ｐゴシック" charset="0"/>
              </a:rPr>
            </a:br>
            <a:br>
              <a:rPr lang="fr-FR" sz="1500" dirty="0">
                <a:ea typeface="ＭＳ Ｐゴシック" charset="0"/>
              </a:rPr>
            </a:br>
            <a:r>
              <a:rPr lang="fr-FR" sz="1500" dirty="0">
                <a:ea typeface="ＭＳ Ｐゴシック" charset="0"/>
              </a:rPr>
              <a:t>	………………………………………………………………</a:t>
            </a:r>
          </a:p>
          <a:p>
            <a:pPr marL="0" indent="0">
              <a:spcAft>
                <a:spcPts val="900"/>
              </a:spcAft>
              <a:buNone/>
            </a:pPr>
            <a:endParaRPr lang="fr-FR" sz="1500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fr-FR" sz="1500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fr-FR" sz="1500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fr-FR" sz="1500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fr-FR" sz="1500" dirty="0">
              <a:ea typeface="ＭＳ Ｐゴシック" charset="0"/>
            </a:endParaRPr>
          </a:p>
          <a:p>
            <a:pPr marL="0" indent="0">
              <a:buNone/>
            </a:pPr>
            <a:endParaRPr lang="fr-FR" sz="1500" dirty="0">
              <a:ea typeface="ＭＳ Ｐゴシック" charset="0"/>
            </a:endParaRPr>
          </a:p>
          <a:p>
            <a:pPr marL="0" indent="0">
              <a:buNone/>
            </a:pPr>
            <a:endParaRPr lang="fr-FR" sz="15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49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0F749C-A150-8B42-B61A-9F4C6E115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A473CA-DE5D-B343-904D-E3E4776CA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9281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36</Words>
  <Application>Microsoft Macintosh PowerPoint</Application>
  <PresentationFormat>Affichage à l'écran (16:9)</PresentationFormat>
  <Paragraphs>13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Wingdings</vt:lpstr>
      <vt:lpstr>Thème Office</vt:lpstr>
      <vt:lpstr>Conception personnalisée</vt:lpstr>
      <vt:lpstr>1_Conception personnalisée</vt:lpstr>
      <vt:lpstr>TITLE</vt:lpstr>
      <vt:lpstr>CONFLICT OF INTEREST DISCLOSURE</vt:lpstr>
      <vt:lpstr>Présentation PowerPoint</vt:lpstr>
    </vt:vector>
  </TitlesOfParts>
  <Company>europa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Elsa BOUDON</dc:creator>
  <cp:lastModifiedBy>Nadege MENEN</cp:lastModifiedBy>
  <cp:revision>49</cp:revision>
  <dcterms:created xsi:type="dcterms:W3CDTF">2016-05-18T09:05:59Z</dcterms:created>
  <dcterms:modified xsi:type="dcterms:W3CDTF">2022-05-20T14:38:07Z</dcterms:modified>
</cp:coreProperties>
</file>